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99" autoAdjust="0"/>
  </p:normalViewPr>
  <p:slideViewPr>
    <p:cSldViewPr>
      <p:cViewPr varScale="1">
        <p:scale>
          <a:sx n="76" d="100"/>
          <a:sy n="76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730CBE-DDE6-4F70-A7E3-345EBB29E21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DE118D-3959-45FE-9836-423EE3DA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Scripted stories can also be used to help demonstrate anger. This is a sample of a story you might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8566A-D100-43C8-A673-967671F108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ED316-6A9C-434A-8EAE-85C50B2846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DF91A-26DE-4937-9438-E522010EF6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E986B-A7A6-4CB1-B0D8-B7F457477E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322CF-C1F7-4D25-AB55-B0991AB477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Do you think this book should include some examples of HOW to feel better? </a:t>
            </a:r>
            <a:r>
              <a:rPr lang="en-US" altLang="en-US" b="1" smtClean="0"/>
              <a:t>Or appropriate ways to express anger?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D7CCA-A77D-4888-BD7C-024CACB75A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This scripted story is a continuation of the story we read earlier – it is moving from recognizing anger to expressing it appropriately.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284B9-1448-41B0-B00C-B74B78E180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25AD5-ED79-41ED-8A46-F9F25E87DEE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60F35-B81A-4F4A-B8F3-AD03A49EEF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2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4809-7D1C-4337-B3B8-EAD63D6DEAE9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6F61-C115-45A9-80D3-722C8F27E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10200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When I Feel Happy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19142" name="TextBox 5"/>
          <p:cNvSpPr txBox="1">
            <a:spLocks noChangeArrowheads="1"/>
          </p:cNvSpPr>
          <p:nvPr/>
        </p:nvSpPr>
        <p:spPr bwMode="auto">
          <a:xfrm>
            <a:off x="144463" y="6443663"/>
            <a:ext cx="3810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 smtClean="0">
                <a:latin typeface="Arial Narrow" pitchFamily="34" charset="0"/>
              </a:rPr>
              <a:t>The GRIT Program, 2016</a:t>
            </a:r>
            <a:endParaRPr lang="en-US" altLang="en-US" sz="1600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97081"/>
            <a:ext cx="640700" cy="608519"/>
          </a:xfrm>
          <a:prstGeom prst="rect">
            <a:avLst/>
          </a:prstGeom>
        </p:spPr>
      </p:pic>
      <p:pic>
        <p:nvPicPr>
          <p:cNvPr id="1026" name="Picture 2" descr="G:\Pictures\STOCK Photography (PAID photos - DO NOT DELETE)\Emotions - Children\shutterstock_59155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858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If I notice someone who is a bit sad,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maybe I can help cheer them up!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  <p:pic>
        <p:nvPicPr>
          <p:cNvPr id="10242" name="Picture 2" descr="G:\Pictures\STOCK Photography (PAID photos - DO NOT DELETE)\Friendship &amp; Peer Interactions\shutterstock_2606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2357"/>
            <a:ext cx="306091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Pictures\STOCK Photography (PAID photos - DO NOT DELETE)\Friendship &amp; Peer Interactions\shutterstock_48611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5" y="2667000"/>
            <a:ext cx="41231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It feels good to be happy.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/>
              <a:t>10</a:t>
            </a:r>
            <a:endParaRPr lang="en-CA" dirty="0"/>
          </a:p>
        </p:txBody>
      </p:sp>
      <p:pic>
        <p:nvPicPr>
          <p:cNvPr id="11266" name="Picture 2" descr="G:\Pictures\STOCK Photography (PAID photos - DO NOT DELETE)\Emotions - Children\shutterstock_103353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1423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Sometimes, I feel happy.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0163" name="Title 1"/>
          <p:cNvSpPr txBox="1">
            <a:spLocks/>
          </p:cNvSpPr>
          <p:nvPr/>
        </p:nvSpPr>
        <p:spPr bwMode="auto">
          <a:xfrm>
            <a:off x="298269" y="495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17375E"/>
                </a:solidFill>
                <a:latin typeface="Franklin Gothic Book" pitchFamily="34" charset="0"/>
              </a:rPr>
              <a:t>Sometimes I feel </a:t>
            </a:r>
            <a:r>
              <a:rPr lang="en-US" altLang="en-US" sz="3200" b="1" dirty="0" smtClean="0">
                <a:solidFill>
                  <a:srgbClr val="17375E"/>
                </a:solidFill>
                <a:latin typeface="Franklin Gothic Book" pitchFamily="34" charset="0"/>
              </a:rPr>
              <a:t>really</a:t>
            </a:r>
            <a:r>
              <a:rPr lang="en-US" altLang="en-US" sz="3200" dirty="0" smtClean="0">
                <a:solidFill>
                  <a:srgbClr val="17375E"/>
                </a:solidFill>
                <a:latin typeface="Franklin Gothic Book" pitchFamily="34" charset="0"/>
              </a:rPr>
              <a:t> happy.</a:t>
            </a:r>
          </a:p>
          <a:p>
            <a:pPr algn="ctr" eaLnBrk="1" hangingPunct="1"/>
            <a:r>
              <a:rPr lang="en-US" altLang="en-US" sz="3200" dirty="0" smtClean="0">
                <a:solidFill>
                  <a:srgbClr val="17375E"/>
                </a:solidFill>
                <a:latin typeface="Franklin Gothic Book" pitchFamily="34" charset="0"/>
              </a:rPr>
              <a:t>This is called excited.</a:t>
            </a:r>
            <a:endParaRPr lang="en-US" altLang="en-US" sz="32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pic>
        <p:nvPicPr>
          <p:cNvPr id="2050" name="Picture 2" descr="G:\Pictures\STOCK Photography (PAID photos - DO NOT DELETE)\Emotions - Children\shutterstock_59725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80" y="1828799"/>
            <a:ext cx="411518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Pictures\STOCK Photography (PAID photos - DO NOT DELETE)\Emotions - Children\shutterstock_189569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799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might feel happy when…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1187" name="Title 1"/>
          <p:cNvSpPr txBox="1">
            <a:spLocks/>
          </p:cNvSpPr>
          <p:nvPr/>
        </p:nvSpPr>
        <p:spPr bwMode="auto">
          <a:xfrm>
            <a:off x="439738" y="3429000"/>
            <a:ext cx="3522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I get a new toy or book.</a:t>
            </a:r>
            <a:endParaRPr lang="en-US" altLang="en-US" sz="24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221188" name="Title 1"/>
          <p:cNvSpPr txBox="1">
            <a:spLocks/>
          </p:cNvSpPr>
          <p:nvPr/>
        </p:nvSpPr>
        <p:spPr bwMode="auto">
          <a:xfrm>
            <a:off x="5183688" y="3276252"/>
            <a:ext cx="34464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I am playing with my best friend.</a:t>
            </a:r>
            <a:endParaRPr lang="en-US" altLang="en-US" sz="24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221189" name="Title 1"/>
          <p:cNvSpPr txBox="1">
            <a:spLocks/>
          </p:cNvSpPr>
          <p:nvPr/>
        </p:nvSpPr>
        <p:spPr bwMode="auto">
          <a:xfrm>
            <a:off x="2620168" y="5981700"/>
            <a:ext cx="42846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17375E"/>
                </a:solidFill>
                <a:latin typeface="Franklin Gothic Book" pitchFamily="34" charset="0"/>
              </a:rPr>
              <a:t>My parents give me a hug.</a:t>
            </a:r>
            <a:endParaRPr lang="en-US" altLang="en-US" sz="24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pic>
        <p:nvPicPr>
          <p:cNvPr id="3074" name="Picture 2" descr="G:\Pictures\STOCK Photography (PAID photos - DO NOT DELETE)\Family &amp; Parenting\shutterstock_473701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08" y="3987752"/>
            <a:ext cx="3141092" cy="209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Pictures\STOCK Photography (PAID photos - DO NOT DELETE)\Friendship &amp; Peer Interactions\shutterstock_129549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49" y="1219200"/>
            <a:ext cx="27433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Pictures\STOCK Photography (PAID photos - DO NOT DELETE)\Play\shutterstock_2235165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6" y="914052"/>
            <a:ext cx="37194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263" y="30480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When I feel happy, I might feel bubbly inside.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22211" name="Title 1"/>
          <p:cNvSpPr txBox="1">
            <a:spLocks/>
          </p:cNvSpPr>
          <p:nvPr/>
        </p:nvSpPr>
        <p:spPr bwMode="auto">
          <a:xfrm>
            <a:off x="457200" y="5715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17375E"/>
                </a:solidFill>
                <a:latin typeface="Franklin Gothic Book" pitchFamily="34" charset="0"/>
              </a:rPr>
              <a:t>I smile, and maybe giggle.</a:t>
            </a:r>
            <a:endParaRPr lang="en-US" altLang="en-US" sz="3200" dirty="0">
              <a:solidFill>
                <a:srgbClr val="17375E"/>
              </a:solidFill>
              <a:latin typeface="Franklin Gothic Boo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pic>
        <p:nvPicPr>
          <p:cNvPr id="1026" name="Picture 2" descr="G:\Pictures\STOCK Photography (PAID photos - DO NOT DELETE)\Friendship &amp; Peer Interactions\shutterstock_10695447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17948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might feel like jumping up and down.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pic>
        <p:nvPicPr>
          <p:cNvPr id="5122" name="Picture 2" descr="G:\Pictures\STOCK Photography (PAID photos - DO NOT DELETE)\Actions\shutterstock_309383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88392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When I feel happy,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Franklin Gothic Book" pitchFamily="34" charset="0"/>
              </a:rPr>
              <a:t>I can share my happiness with others.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pic>
        <p:nvPicPr>
          <p:cNvPr id="6146" name="Picture 2" descr="G:\Pictures\STOCK Photography (PAID photos - DO NOT DELETE)\Friendship &amp; Peer Interactions\shutterstock_10695447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58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When I am feeling happy, I can use my words to tell people: “I’m so happy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!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”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pic>
        <p:nvPicPr>
          <p:cNvPr id="7171" name="Picture 3" descr="G:\Pictures\STOCK Photography (PAID photos - DO NOT DELETE)\Adult Child Interactions\shutterstock_158902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69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I can do other things when I am happy.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39576"/>
            <a:ext cx="4264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can sing and dance to music.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5033" y="4051890"/>
            <a:ext cx="20739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can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hug someone.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1448" y="6168599"/>
            <a:ext cx="4171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tell someone great news.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pic>
        <p:nvPicPr>
          <p:cNvPr id="8194" name="Picture 2" descr="G:\Pictures\STOCK Photography (PAID photos - DO NOT DELETE)\Actions\shutterstock_39267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4" y="1501240"/>
            <a:ext cx="1977585" cy="296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Pictures\STOCK Photography (PAID photos - DO NOT DELETE)\Adult Child Interactions\shutterstock_150397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42" y="838200"/>
            <a:ext cx="197805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Pictures\STOCK Photography (PAID photos - DO NOT DELETE)\Adult Child Interactions\shutterstock_183698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77" y="3511287"/>
            <a:ext cx="370945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489" y="4419600"/>
            <a:ext cx="32956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Run down the hill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6019800"/>
            <a:ext cx="381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I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jump and cheer.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194" y="533398"/>
            <a:ext cx="685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  <a:cs typeface="+mn-cs"/>
              </a:rPr>
              <a:t>When I’m outside, I can even: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8357" y="6444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pic>
        <p:nvPicPr>
          <p:cNvPr id="9218" name="Picture 2" descr="G:\Pictures\STOCK Photography (PAID photos - DO NOT DELETE)\Actions\shutterstock_150311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3" y="14478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Pictures\STOCK Photography (PAID photos - DO NOT DELETE)\Actions\shutterstock_787559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7175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3E811CE338146B18AFBFA6D41C194" ma:contentTypeVersion="10" ma:contentTypeDescription="Create a new document." ma:contentTypeScope="" ma:versionID="e691c1f4f5c069a79b648601beae691f">
  <xsd:schema xmlns:xsd="http://www.w3.org/2001/XMLSchema" xmlns:xs="http://www.w3.org/2001/XMLSchema" xmlns:p="http://schemas.microsoft.com/office/2006/metadata/properties" xmlns:ns2="2e3a88ac-d67a-48c2-9708-89b76bc042b4" xmlns:ns3="6c01eec3-374d-4385-9f9c-c6ff4e22673b" targetNamespace="http://schemas.microsoft.com/office/2006/metadata/properties" ma:root="true" ma:fieldsID="c7e3486702d9b2d6f2063396eca91ac2" ns2:_="" ns3:_="">
    <xsd:import namespace="2e3a88ac-d67a-48c2-9708-89b76bc042b4"/>
    <xsd:import namespace="6c01eec3-374d-4385-9f9c-c6ff4e226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a88ac-d67a-48c2-9708-89b76bc04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eec3-374d-4385-9f9c-c6ff4e226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5038D-9063-49AF-9FB3-23203D9CA4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995FA9-F8AD-4F8F-AC79-894FC41A726D}">
  <ds:schemaRefs>
    <ds:schemaRef ds:uri="http://purl.org/dc/dcmitype/"/>
    <ds:schemaRef ds:uri="http://purl.org/dc/elements/1.1/"/>
    <ds:schemaRef ds:uri="2e3a88ac-d67a-48c2-9708-89b76bc042b4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B1C68E-286F-46C5-B851-0E66DD276C80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259</Words>
  <Application>Microsoft Office PowerPoint</Application>
  <PresentationFormat>On-screen Show (4:3)</PresentationFormat>
  <Paragraphs>46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When I Feel Happy</vt:lpstr>
      <vt:lpstr>Sometimes, I feel happy.</vt:lpstr>
      <vt:lpstr>I might feel happy when…</vt:lpstr>
      <vt:lpstr>When I feel happy, I might feel bubbly inside.</vt:lpstr>
      <vt:lpstr>I might feel like jumping up and down.</vt:lpstr>
      <vt:lpstr>When I feel happy, I can share my happiness with others. </vt:lpstr>
      <vt:lpstr>When I am feeling happy, I can use my words to tell people: “I’m so happy!”</vt:lpstr>
      <vt:lpstr>I can do other things when I am happy.</vt:lpstr>
      <vt:lpstr>PowerPoint Presentation</vt:lpstr>
      <vt:lpstr>If I notice someone who is a bit sad, maybe I can help cheer them up!</vt:lpstr>
      <vt:lpstr>It feels good to be happy.</vt:lpstr>
    </vt:vector>
  </TitlesOfParts>
  <Company>GRIT Program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 Feel Angry</dc:title>
  <dc:creator>Gina Blank</dc:creator>
  <cp:lastModifiedBy>Prep2</cp:lastModifiedBy>
  <cp:revision>16</cp:revision>
  <cp:lastPrinted>2014-09-26T19:36:02Z</cp:lastPrinted>
  <dcterms:created xsi:type="dcterms:W3CDTF">2013-09-26T20:47:34Z</dcterms:created>
  <dcterms:modified xsi:type="dcterms:W3CDTF">2018-11-13T21:54:16Z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0x01010081C3E811CE338146B18AFBFA6D41C194</vt:lpwstr>
  </property>
</Properties>
</file>