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3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7838" autoAdjust="0"/>
  </p:normalViewPr>
  <p:slideViewPr>
    <p:cSldViewPr>
      <p:cViewPr varScale="1">
        <p:scale>
          <a:sx n="87" d="100"/>
          <a:sy n="87" d="100"/>
        </p:scale>
        <p:origin x="-3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730CBE-DDE6-4F70-A7E3-345EBB29E21B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DE118D-3959-45FE-9836-423EE3DA4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89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7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08566A-D100-43C8-A673-967671F108D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8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6ED316-6A9C-434A-8EAE-85C50B28467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9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DDF91A-26DE-4937-9438-E522010EF6F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0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FE986B-A7A6-4CB1-B0D8-B7F457477E6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1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E322CF-C1F7-4D25-AB55-B0991AB4771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2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/>
              <a:t>Do you think this book should include some examples of HOW to feel better? </a:t>
            </a:r>
            <a:r>
              <a:rPr lang="en-US" altLang="en-US" b="1" smtClean="0"/>
              <a:t>Or appropriate ways to express anger?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0D7CCA-A77D-4888-BD7C-024CACB75A9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4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This scripted story is a continuation of the story we read earlier – it is moving from recognizing anger to expressing it appropriately.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D284B9-1448-41B0-B00C-B74B78E1808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“Sticker Picker” can be a great strategy for calming down.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If participants are not familiar with this strategy – describe it:</a:t>
            </a:r>
          </a:p>
          <a:p>
            <a:pPr marL="174708" indent="-174708">
              <a:buFont typeface="Arial" pitchFamily="34" charset="0"/>
              <a:buChar char="•"/>
              <a:defRPr/>
            </a:pPr>
            <a:r>
              <a:rPr lang="en-US" dirty="0" smtClean="0"/>
              <a:t>Laminate a piece of construction paper or card stock.</a:t>
            </a:r>
          </a:p>
          <a:p>
            <a:pPr marL="174708" indent="-174708">
              <a:buFont typeface="Arial" pitchFamily="34" charset="0"/>
              <a:buChar char="•"/>
              <a:defRPr/>
            </a:pPr>
            <a:r>
              <a:rPr lang="en-US" dirty="0" smtClean="0"/>
              <a:t>Put stickers on one side.</a:t>
            </a:r>
          </a:p>
          <a:p>
            <a:pPr marL="174708" indent="-174708">
              <a:buFont typeface="Arial" pitchFamily="34" charset="0"/>
              <a:buChar char="•"/>
              <a:defRPr/>
            </a:pPr>
            <a:r>
              <a:rPr lang="en-US" dirty="0" smtClean="0"/>
              <a:t>When children are upset, they can pick at the stickers on one side and move them to the other side.</a:t>
            </a:r>
          </a:p>
          <a:p>
            <a:pPr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125AD5-ED79-41ED-8A46-F9F25E87DEE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3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260F35-B81A-4F4A-B8F3-AD03A49EEF3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22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5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7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0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5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80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4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17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95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0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2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34809-7D1C-4337-B3B8-EAD63D6DEAE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4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73638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When I Feel Sad</a:t>
            </a:r>
            <a:endParaRPr lang="en-U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219142" name="TextBox 5"/>
          <p:cNvSpPr txBox="1">
            <a:spLocks noChangeArrowheads="1"/>
          </p:cNvSpPr>
          <p:nvPr/>
        </p:nvSpPr>
        <p:spPr bwMode="auto">
          <a:xfrm>
            <a:off x="144463" y="6443663"/>
            <a:ext cx="3810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600" dirty="0" smtClean="0">
                <a:latin typeface="Arial Narrow" pitchFamily="34" charset="0"/>
              </a:rPr>
              <a:t>The GRIT Program, 2015</a:t>
            </a:r>
            <a:endParaRPr lang="en-US" altLang="en-US" sz="1600" dirty="0">
              <a:latin typeface="Arial Narrow" pitchFamily="34" charset="0"/>
            </a:endParaRPr>
          </a:p>
        </p:txBody>
      </p:sp>
      <p:pic>
        <p:nvPicPr>
          <p:cNvPr id="1026" name="Picture 2" descr="G:\Pictures\STOCK Photography (PAID photos - DO NOT DELETE)\Emotions - Children\shutterstock_1201383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72886"/>
            <a:ext cx="685829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56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29" y="5623595"/>
            <a:ext cx="8229600" cy="7921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</a:rPr>
              <a:t>When I feel better, I can go back and play!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8357" y="6444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9</a:t>
            </a:r>
            <a:endParaRPr lang="en-CA" dirty="0"/>
          </a:p>
        </p:txBody>
      </p:sp>
      <p:pic>
        <p:nvPicPr>
          <p:cNvPr id="10242" name="Picture 2" descr="G:\Pictures\STOCK Photography (PAID photos - DO NOT DELETE)\Play\shutterstock_1396072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60" y="152400"/>
            <a:ext cx="823044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50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</a:rPr>
              <a:t>I will not feel sad forever.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8357" y="64447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10</a:t>
            </a:r>
            <a:endParaRPr lang="en-CA" dirty="0"/>
          </a:p>
        </p:txBody>
      </p:sp>
      <p:pic>
        <p:nvPicPr>
          <p:cNvPr id="11266" name="Picture 2" descr="G:\Pictures\STOCK Photography (PAID photos - DO NOT DELETE)\Emotions - Children\shutterstock_1033534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614231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33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</a:rPr>
              <a:t>Sometimes, I feel sad.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220163" name="Title 1"/>
          <p:cNvSpPr txBox="1">
            <a:spLocks/>
          </p:cNvSpPr>
          <p:nvPr/>
        </p:nvSpPr>
        <p:spPr bwMode="auto">
          <a:xfrm>
            <a:off x="458757" y="530173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17375E"/>
                </a:solidFill>
                <a:latin typeface="Franklin Gothic Book" pitchFamily="34" charset="0"/>
              </a:rPr>
              <a:t>It is okay to feel </a:t>
            </a:r>
            <a:r>
              <a:rPr lang="en-US" altLang="en-US" sz="3200" dirty="0" smtClean="0">
                <a:solidFill>
                  <a:srgbClr val="17375E"/>
                </a:solidFill>
                <a:latin typeface="Franklin Gothic Book" pitchFamily="34" charset="0"/>
              </a:rPr>
              <a:t>sad. </a:t>
            </a:r>
            <a:endParaRPr lang="en-US" altLang="en-US" sz="3200" dirty="0">
              <a:solidFill>
                <a:srgbClr val="17375E"/>
              </a:solidFill>
              <a:latin typeface="Franklin Gothic Book" pitchFamily="34" charset="0"/>
            </a:endParaRPr>
          </a:p>
          <a:p>
            <a:pPr algn="ctr" eaLnBrk="1" hangingPunct="1"/>
            <a:r>
              <a:rPr lang="en-US" altLang="en-US" sz="3200" dirty="0">
                <a:solidFill>
                  <a:srgbClr val="17375E"/>
                </a:solidFill>
                <a:latin typeface="Franklin Gothic Book" pitchFamily="34" charset="0"/>
              </a:rPr>
              <a:t>Everyone </a:t>
            </a:r>
            <a:r>
              <a:rPr lang="en-US" altLang="en-US" sz="3200" dirty="0" smtClean="0">
                <a:solidFill>
                  <a:srgbClr val="17375E"/>
                </a:solidFill>
                <a:latin typeface="Franklin Gothic Book" pitchFamily="34" charset="0"/>
              </a:rPr>
              <a:t>feels sad sometimes</a:t>
            </a:r>
            <a:r>
              <a:rPr lang="en-US" altLang="en-US" sz="3200" dirty="0">
                <a:solidFill>
                  <a:srgbClr val="17375E"/>
                </a:solidFill>
                <a:latin typeface="Franklin Gothic Book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88357" y="6444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1</a:t>
            </a:r>
            <a:endParaRPr lang="en-CA" dirty="0"/>
          </a:p>
        </p:txBody>
      </p:sp>
      <p:pic>
        <p:nvPicPr>
          <p:cNvPr id="2050" name="Picture 2" descr="G:\Pictures\STOCK Photography (PAID photos - DO NOT DELETE)\Emotions - Children\shutterstock_3321877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39507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97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</a:rPr>
              <a:t>I might feel sad when…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221187" name="Title 1"/>
          <p:cNvSpPr txBox="1">
            <a:spLocks/>
          </p:cNvSpPr>
          <p:nvPr/>
        </p:nvSpPr>
        <p:spPr bwMode="auto">
          <a:xfrm>
            <a:off x="705329" y="3315172"/>
            <a:ext cx="35226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17375E"/>
                </a:solidFill>
                <a:latin typeface="Franklin Gothic Book" pitchFamily="34" charset="0"/>
              </a:rPr>
              <a:t>My friends do not want </a:t>
            </a:r>
          </a:p>
          <a:p>
            <a:pPr algn="ctr" eaLnBrk="1" hangingPunct="1"/>
            <a:r>
              <a:rPr lang="en-US" altLang="en-US" sz="2400" dirty="0">
                <a:solidFill>
                  <a:srgbClr val="17375E"/>
                </a:solidFill>
                <a:latin typeface="Franklin Gothic Book" pitchFamily="34" charset="0"/>
              </a:rPr>
              <a:t>to play with me.</a:t>
            </a:r>
          </a:p>
        </p:txBody>
      </p:sp>
      <p:sp>
        <p:nvSpPr>
          <p:cNvPr id="221188" name="Title 1"/>
          <p:cNvSpPr txBox="1">
            <a:spLocks/>
          </p:cNvSpPr>
          <p:nvPr/>
        </p:nvSpPr>
        <p:spPr bwMode="auto">
          <a:xfrm>
            <a:off x="4571999" y="3531098"/>
            <a:ext cx="4273551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17375E"/>
                </a:solidFill>
                <a:latin typeface="Franklin Gothic Book" pitchFamily="34" charset="0"/>
              </a:rPr>
              <a:t>My mommy and daddy</a:t>
            </a:r>
          </a:p>
          <a:p>
            <a:pPr algn="ctr" eaLnBrk="1" hangingPunct="1"/>
            <a:r>
              <a:rPr lang="en-US" altLang="en-US" sz="2400" dirty="0" smtClean="0">
                <a:solidFill>
                  <a:srgbClr val="17375E"/>
                </a:solidFill>
                <a:latin typeface="Franklin Gothic Book" pitchFamily="34" charset="0"/>
              </a:rPr>
              <a:t>go to work.</a:t>
            </a:r>
            <a:endParaRPr lang="en-US" altLang="en-US" sz="2400" dirty="0">
              <a:solidFill>
                <a:srgbClr val="17375E"/>
              </a:solidFill>
              <a:latin typeface="Franklin Gothic Book" pitchFamily="34" charset="0"/>
            </a:endParaRPr>
          </a:p>
        </p:txBody>
      </p:sp>
      <p:sp>
        <p:nvSpPr>
          <p:cNvPr id="221189" name="Title 1"/>
          <p:cNvSpPr txBox="1">
            <a:spLocks/>
          </p:cNvSpPr>
          <p:nvPr/>
        </p:nvSpPr>
        <p:spPr bwMode="auto">
          <a:xfrm>
            <a:off x="464423" y="6242566"/>
            <a:ext cx="42846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17375E"/>
                </a:solidFill>
                <a:latin typeface="Franklin Gothic Book" pitchFamily="34" charset="0"/>
              </a:rPr>
              <a:t>I lose my </a:t>
            </a:r>
            <a:r>
              <a:rPr lang="en-US" altLang="en-US" sz="2400" dirty="0" err="1" smtClean="0">
                <a:solidFill>
                  <a:srgbClr val="17375E"/>
                </a:solidFill>
                <a:latin typeface="Franklin Gothic Book" pitchFamily="34" charset="0"/>
              </a:rPr>
              <a:t>favourite</a:t>
            </a:r>
            <a:r>
              <a:rPr lang="en-US" altLang="en-US" sz="2400" dirty="0" smtClean="0">
                <a:solidFill>
                  <a:srgbClr val="17375E"/>
                </a:solidFill>
                <a:latin typeface="Franklin Gothic Book" pitchFamily="34" charset="0"/>
              </a:rPr>
              <a:t> toy.</a:t>
            </a:r>
            <a:endParaRPr lang="en-US" altLang="en-US" sz="2400" dirty="0">
              <a:solidFill>
                <a:srgbClr val="17375E"/>
              </a:solidFill>
              <a:latin typeface="Franklin Gothic Boo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88357" y="6444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710220" y="6158984"/>
            <a:ext cx="1997106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17375E"/>
                </a:solidFill>
                <a:latin typeface="Franklin Gothic Book" pitchFamily="34" charset="0"/>
              </a:rPr>
              <a:t>I get hurt.</a:t>
            </a:r>
            <a:endParaRPr lang="en-US" altLang="en-US" sz="2400" dirty="0">
              <a:solidFill>
                <a:srgbClr val="17375E"/>
              </a:solidFill>
              <a:latin typeface="Franklin Gothic Book" pitchFamily="34" charset="0"/>
            </a:endParaRPr>
          </a:p>
        </p:txBody>
      </p:sp>
      <p:pic>
        <p:nvPicPr>
          <p:cNvPr id="3074" name="Picture 2" descr="G:\Pictures\STOCK Photography (PAID photos - DO NOT DELETE)\Emotions - Children\shutterstock_532358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29674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Pictures\STOCK Photography (PAID photos - DO NOT DELETE)\Emotions - Children\shutterstock_4332994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924" y="4267200"/>
            <a:ext cx="24279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Pictures\STOCK Photography (PAID photos - DO NOT DELETE)\Friendship &amp; Peer Interactions\shutterstock_1267722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52" y="1295400"/>
            <a:ext cx="255521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Pictures\STOCK Photography (PAID photos - DO NOT DELETE)\Inclusion\shutterstock_4303927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2" y="4413766"/>
            <a:ext cx="237108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2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Title 1"/>
          <p:cNvSpPr txBox="1">
            <a:spLocks/>
          </p:cNvSpPr>
          <p:nvPr/>
        </p:nvSpPr>
        <p:spPr bwMode="auto">
          <a:xfrm>
            <a:off x="458757" y="5715000"/>
            <a:ext cx="8229600" cy="91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 smtClean="0">
                <a:solidFill>
                  <a:srgbClr val="17375E"/>
                </a:solidFill>
                <a:latin typeface="Franklin Gothic Book" pitchFamily="34" charset="0"/>
              </a:rPr>
              <a:t>When I feel sad, I might want cry.</a:t>
            </a:r>
            <a:endParaRPr lang="en-US" altLang="en-US" sz="3200" dirty="0">
              <a:solidFill>
                <a:srgbClr val="17375E"/>
              </a:solidFill>
              <a:latin typeface="Franklin Gothic Boo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8357" y="6444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3</a:t>
            </a:r>
            <a:endParaRPr lang="en-CA" dirty="0"/>
          </a:p>
        </p:txBody>
      </p:sp>
      <p:pic>
        <p:nvPicPr>
          <p:cNvPr id="4098" name="Picture 2" descr="G:\Pictures\STOCK Photography (PAID photos - DO NOT DELETE)\Emotions - Children\shutterstock_6385003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6"/>
          <a:stretch/>
        </p:blipFill>
        <p:spPr bwMode="auto">
          <a:xfrm>
            <a:off x="1088569" y="250371"/>
            <a:ext cx="691218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</a:rPr>
              <a:t>I might feel like hiding.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8357" y="6444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4</a:t>
            </a:r>
            <a:endParaRPr lang="en-CA" dirty="0"/>
          </a:p>
        </p:txBody>
      </p:sp>
      <p:pic>
        <p:nvPicPr>
          <p:cNvPr id="5122" name="Picture 2" descr="G:\Pictures\STOCK Photography (PAID photos - DO NOT DELETE)\Emotions - Children\shutterstock_796025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85863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99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</a:rPr>
              <a:t>When I feel sad, I can help myself feel better. 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224259" name="Title 1"/>
          <p:cNvSpPr txBox="1">
            <a:spLocks/>
          </p:cNvSpPr>
          <p:nvPr/>
        </p:nvSpPr>
        <p:spPr bwMode="auto">
          <a:xfrm>
            <a:off x="176388" y="5319979"/>
            <a:ext cx="869645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17375E"/>
                </a:solidFill>
                <a:latin typeface="Franklin Gothic Book" pitchFamily="34" charset="0"/>
              </a:rPr>
              <a:t>My teachers and </a:t>
            </a:r>
            <a:r>
              <a:rPr lang="en-US" altLang="en-US" sz="3200" dirty="0" smtClean="0">
                <a:solidFill>
                  <a:srgbClr val="17375E"/>
                </a:solidFill>
                <a:latin typeface="Franklin Gothic Book" pitchFamily="34" charset="0"/>
              </a:rPr>
              <a:t>parents can </a:t>
            </a:r>
            <a:r>
              <a:rPr lang="en-US" altLang="en-US" sz="3200" dirty="0">
                <a:solidFill>
                  <a:srgbClr val="17375E"/>
                </a:solidFill>
                <a:latin typeface="Franklin Gothic Book" pitchFamily="34" charset="0"/>
              </a:rPr>
              <a:t>help me feel better.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88357" y="6444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5</a:t>
            </a:r>
            <a:endParaRPr lang="en-CA" dirty="0"/>
          </a:p>
        </p:txBody>
      </p:sp>
      <p:pic>
        <p:nvPicPr>
          <p:cNvPr id="6146" name="Picture 2" descr="G:\Pictures\STOCK Photography (PAID photos - DO NOT DELETE)\Adult Child Interactions\shutterstock_844205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3"/>
          <a:stretch/>
        </p:blipFill>
        <p:spPr bwMode="auto">
          <a:xfrm>
            <a:off x="2743200" y="1066800"/>
            <a:ext cx="319089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05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1785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When I am feeling sad, I can use my words</a:t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to tell people: “I feel sad.”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8357" y="6444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6</a:t>
            </a:r>
            <a:endParaRPr lang="en-CA" dirty="0"/>
          </a:p>
        </p:txBody>
      </p:sp>
      <p:pic>
        <p:nvPicPr>
          <p:cNvPr id="7170" name="Picture 2" descr="G:\Pictures\STOCK Photography (PAID photos - DO NOT DELETE)\Adult Child Interactions\shutterstock_2751306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685761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0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</a:rPr>
              <a:t>I can do other things to help me</a:t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</a:rPr>
            </a:b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</a:rPr>
              <a:t>with my sadness.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8907" y="5562600"/>
            <a:ext cx="32194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cs typeface="+mn-cs"/>
              </a:rPr>
              <a:t>I can listen to music.</a:t>
            </a:r>
          </a:p>
        </p:txBody>
      </p:sp>
      <p:sp>
        <p:nvSpPr>
          <p:cNvPr id="6" name="AutoShape 2" descr="data:image/jpeg;base64,/9j/4AAQSkZJRgABAQAAAQABAAD/2wCEAAkGBxQTEhUUExQWFhUVFxYXGBcXFxgXFxcYFxcYFhQaGBYYHCggGBolHRQUITEhJSkrLi4uFx8zODMsNygtLiwBCgoKDg0OGxAQGywkHyQsLCwsLDQsLCwsLCwsLCwsLCwsLCwsLCwsLCwsLCwsLCwsLCwsLCwsLCwsLCwsNCwsLP/AABEIALkBEAMBIgACEQEDEQH/xAAcAAACAwEBAQEAAAAAAAAAAAAEBQIDBgEHAAj/xABDEAABAwIDBQYEAwYEBAcAAAABAAIRAyEEEjEFQVFhcQYTIoGRsTJCofBSwdEUI2JyguEzQ6LxBzSSshUkU3OTs9L/xAAbAQACAwEBAQAAAAAAAAAAAAABAgADBAUGB//EADARAAICAQMCBAQFBQEAAAAAAAABAhEDEiExBEETIlFhBRQywZGhsdHwQnGB4fEj/9oADAMBAAIRAxEAPwBZRqeFri2XNJBEi0m999kThnlryPlJkHruVGJ8OgsZ/wCryXaUggzrbpxVZeOGMJIuNT5hEU3SJ3AoKlWBIiYRFIgGBzShLbXhRrYkNpuI3D6/qqXvcGkhD7QdmDBpJk9QJB8rnyQYUee9o6pNUgkEiJjT7tP9RSynoPNWbRxAfUe8fC57iP5Z8H0hDB1vvz90a2I+STzBP3z/AF9V8CJjcfzsVyre+/8AOf7hU1Dbp7f2RIRFpB3b+WkqstV1S4kbvsqtrv7foiK12IgTZWAWiehXQPvipd3ayhKIseQp21FjvB0Kqc0jp96H8lNsHQ/RSiWEUH7iJHDh0O9E0y4fCZ5bx+oS9o5x6FXyd587hAKDMzXaiDvtH0XHNmxvz0nz4qhta2s/Qqba56jmgGip+Gn9N44q3Duc3QEjyn0VpcIk7uKlTAO7VSyVQTTex3xCeIi/mtnsnb0Nhs9BBHXksQKZmznDk7xA+pTDBCqfggkEQRDXtN4EGJHqFRmgpLc0dPPSzd4atTPiqSSd7rlEVdn0aommRPLULO1BUDf3vidGgtHIgaFCtx7qZzt8JH3B4hYq07HUgpS3ix9tPAuxeHfhal6zAamHfvztHwzwcPCeoO4LyTvTF56nURqCvaW43O2jWgB+YadLrMbY7MMFas4aVKjngbhmOYxyutODKopxf+DH1WHVJT4vn+6PO6dJzzAkzv6laPZ+yg0C3VOcBslrdAjH0soUy5r2QmHCluxJtBt2Di5g/wBQ4LW05Ag7jvP6Xj7usjXOatTH8bfeVp8TUytj9TO8CON1Zg4Ker5Qf2Yw2euahuKYLWzFi6CehiPqtFiCHB03B0HLQR5CfNCbBw3dUGj5nybGSdMx1M66i3BGuqtFpE8FpRjZgqlf5S0wTOYcQpsBLhNiBMeVlAYfUTBB6wTaFdh3ExJuAWnyQLAxlS+U62Vxb4p3aoCiJqE7i2EbEQBcIELBfmCle0XFrahG6nUj+lrnfkE1CWbapE0qgAuQ53oCHDzEoMZHmNRsEjhb0MH2VM/fSyvxgy1HcAT6G59whj9+3tCdCPkmH2j7lQz+v+6i7TmFI3EjVQFk6BGn30++KrrU4Nv7LuumvurGVJ9lA8lTXffBEUnx92KofTgyPRWUasbgQdx0PQ7lGFP1CHNG/T26cQqK2GcLi4+quaBHhkjhvH6hSa+OY4fpwQI1YMx86weuvqrmjgCPOR+qm6ix+mp46+o1UAx7dPFy+YI2gU1yc13H3CgQR/v9lEU6gcYIg87e+/orxSk6T5H3QsNMGNd0Qd+8j9FxlU6QD98rq9xymDMcxH1VjWt+z+pQDudoEcI5i/TVFbNqOZUDh4jYWhsgkSCDYrtOi2I9vuyc7D2cXvAcC0jRwuY5gatVc5JLctxxbexrzg5pCplOVwBNoyu0cCDu3g81RsTZTK1RznCWsMAbiRvP3uWiwmEeaRpuPhc3LIv9ECzCmgCG6cfdc9uux1IStNJ79j5+yiXjL8IMxwVe06Uz5onC1iXW/soYtqkWuUDNe0X2E7aSCxwTStZJ9ovsjyytbCCiJxFPkSfRpP5LbbFwPeODt4jLyvZ0eRIWc7PYAvqd8YyNloB+Z1uNso3+i3dSaVKbZ3ktB36eIi26AOC34o7HP6iW5TtB4e4BhIA8MjgPsqOHwoaZ3rtFojRIu1e2+7b3FMxUcLuHyNPD+MjThrwVsmoq2U48csktMQBjc7TrLouDeZmfVE4VoGtj7qrC4cljQWuBsYymxR79nVu7kUs19CYd1CRS2LJR32ZASTbQIipNl2ngqgiKbt2qY0tn1XatA6lGxQJtTcvqTZef6frqmTdguJBJ9ERR2FDjLjcD6W/MKEtHiW3sHkqubwt1y+EnzgH+oJNO4r1/t92RBp99T+Nuo4nQesAdQzmvIqrOH+4TRFlvujjXKBtcLimHSLphDo4hSyzcKBbw9F2mZ6qBLGVNx9VYWj70KrN+XNRgj9CfYqBsnEaH76qzvgdbHjx6qoVI4jqFPOw6mPb1QYUWCmd0OHqutfG8jrP39VSWDcfRdaHHeT5pSxIOFdseLL65vpqrKNRu7/TKBbgzw87KZw0fE4DqY/JDYKT9Bi7xCM3rIP6KgYAjQ26x7lUUwN1R55CSPqraL3zDXH6e0IWHSnyGYfDlpuT1nNHoFq+zWIqU3AEZmE343nSTE24wsqxlQXuY14xv3pjsjaLmuECRwIt5OaZVWTzRLsXlluj2rCOzMH9/zCDr4Eudr4fqh+zu0+9p6EEWIO48NybErK6a3LlcXsAVKAaIaABySnGuhOsWbLL7VxEJR1uB4qslHdGs/I21pJ4Df58FRj8fEprsF/d0mu+eqZvY/wAPlHuVbCK5YstTemG7Zqtj7Pa0BotlADRvvpGmmp9VTtiqH1so+Gn4R1MF0ctB5FZqptQMNFzap76pVzd2ZgMa17QQ4mIIi2pk8E1qV20qTqtQ2uebnHcOZK2xflvg52TH/wCmmLt/f7nNp7RFFgj43TkHu4jgPeFhsZTJcXG5JlxOpJ3lVf8AiT6uJc+pq6IG5obo0crptVpyAViz5G5ex6P4f0sYYnf1Pk9KftCjqHg9AShH7dZo1riefh91mm1nucYa6AflBjTjwVndPcLtI1Ekwtuk83aH428PwR1KLZtlpY50Q5t44jksz+zuyxIVtHCGDJJt9EaA6H9TbWaCzSJvZCYrabzcai4jfa49PYKrZ+ALhDWudaLAn2Teh2brO/y4H8RA/ujQLSE1THF7dZBHk4HceX6ry/tZ2ddRealME0nGRvLSbkHlrf8ARe4M7L5T46jADeGySDxH6fZJdsLCOaWvJqNcPLmpwHUfl+owGCDru3g/oq16H/xC7DGhV73DNcaTpJYPkd/Dxab2uQbXkLJUtkuqNmg4VTAmmLVBImzCZf1bI5o6gOIsY7ipuZPX6FQeyJBkEagiIjiNy61EUk2p+L+/rvV4aCLGy4ylm0I6E/mvqmFe3cfWf9kLQ+lnzmW5ffooBispTuBnlr/dMMJsepUPw5RxOnoUrklyPGDfAtDB0TPZuGe85WFxPITHUwtNsnsxTF6gJPMkD0EfVO34uhh8rQGhx+EACTziNOeiy5M6e0TZjwNcgOzOzgAmpLjb4nGB/SAB9StDQ2WzgqMJWc+5EBNcOVkbcuTTVbHKWxKX4R6XV42LT/CEbQKJBRpCOTQpdsamRBYEoxPY6mX52eB2+N/Ub1riFBB7BjJg2ysIabQ0kHmBlnyR2ZVhy+c5AL3A9o1YaVgtvY2CVq9u4iGFeU9o9qAPInyV2OOp0CUlCNsjiKxqOyN1dbpxJWrwLjlNSHHL4KbRqYG6d9oWL2FVzF7uEAe59gtdT2o2k2kA2S2CWzvMkkndJCbN9Sh2NfRxrC8yVyd19vxZ9gtntouNWsRnawF5aDkpgANDKYJJ5dSYiVVtbaDq+UkZWicjPwjcTxcd58kJtPGurEMFm5sxA3niTvgK2qLfT0Rz5tWyJ8P6HwrnP6v0FNRsOB5/2T/A1JbBSiqxGYJyonujo4lTZ6VQ7NVyZL6bP5qg9m5kezsw358R1yMJ+pI9lfgB4UXmXT1HjdJTR2JhW6ipU/mcGj0ajqLaTP8ADo028yMx9SqMy6HoayaQ52OfGsdLeypdVJ1J9VRK7KVybCookoEXnT7+q45yqdUQGLK7GvaWuALSCCDoQdV5f2t7DupvNfChzgZcWNd42u1kAznBgzY7pBu5ekGooEJ4oRyPKW4UY1pbUp0s4AipSaWVGmDGem0nMOQDdbHig2j2dr4Oe/w5qUNe9ptIgb5c5hyG+j26ixC9oxGx6NVwL2DMDIe2WvBG/M0gzzR2E2U9gAbiKxbple4VRE8X+OeefyTbolpn58o0MM8gsrvpG9n05bM2hzXHKOqIfgKwgNq0qoJgZajRum+fKG2O9e44rsThaxLqtGm5x1c1rqTzvu6mQ47t50Vuzv8Ahzs9pzHD5+VSpVqt3fLUcRuG5RxsiyUeR4HYlRrWvc2GOs2oGh7Hfy1Guy/nZM8hpiZJA48l7jU2awtNMsaWEZSyBljhC8v7T9n/ANmr93c0njNTJvYfEwneWki/At3ysefHKPm7G/ps8ZeXuYPEbaxLmgsDWXFoLj5aR6Si9gUHPf39UAHQD8VoJgmYm91oP2AHcFQ/CBullS8qqkqL44/NbdjDDVLpnRekGFfBTWlUVVl2kd0Si2PSijWRbKhTpiuAfKgVUx666ooxdNE8yrquVT6qpq1bIBaMx2vxuVh+g4ncvJcbhXEl5uTcr0DtniXGq1rW5gLujcTZv0lJCWPEaHfIhb+mWmN+pz+rbk6XCF+xIZRzHSSTzvlA87eqO76cxMlxdu5ACyELMpYwbr+d49B7q/BTmHU/lPulyQVOXq/yN/TZ28kMXZRX47bjXB4YgSdT9BwU6t0W5/hVFJklYLvc76SSpA9alZQomCmNWlZCPoEFFMjj3PWcC/wjoiwUq2c4wj6ZtrK6T5PFIIldlUh6lmQCXSpAqjMptKBDtQoUlEPNlS9MgM+DV8Sp03KwsTqQjiCNqQUZTxKFq07oijSkJtQtBLcajMJtIDVLzh1JmHR1E0jn/wASak3axjcRQLR8bDnpn+Ibp4OEjzUxRUquHkJJO1TGjcWmjAYUhwnivsZQm29XbToGjWP4XmWndJ+Iet/NfPe0QXfQEnyA1XMcadM7MZJpSRnnVC12V4jgdx/RMsNV5qjauIDnFmQgjXOMp9DdBYUuaAOCVxLlPY0dKoiW4hZ8Yg8VFm1m5i2ZI1Akx1KNMa0zTjEKL66U0dog6z6H9ERSxgJsD5iEBGGGooV6ga0kmABJPAC5Kk0LK9stqiDh2HxES+Nzdzep9k8UV7ydIwe0NoPfWfVBIzuJF9G6NHojaO0g6O9bP8bfjHG3zbghKtBVMGUrap7FeTpt9tn6hdUDO1zTnaY8Td28A33aFEYCBVIPCx9/ZQwEllWiCAHw9jyLB0xlJ5k26rlRsOne0ljurSWn2VkoqUGkY8OR4uoi59tjQwFZShK6bn7irXZxqPRcto9YpWMyVU8hLS9w4rgrlDSPqPTsLUgot9QqttDeCpmnZdhws8NGVHGYpFMqyAUC7ClCbSxBpMI+Z1h03qtxodSTNBQc1zhq4b4MX115I7E4LKMzTIESDqJ4HevPe22IqYXB4Wk0lrqxFWo4GHZWkGJH8Th5NQlTt1iRRp0w4PcxuZxIBLp+Bro5RfW6tqGmq3KvPqvsb/vFF7kuw2PFRjXgRmaDlOrSdWnmDZSdWVNFoV3kK4V0rdWVffpqFscd4Fc3EhoJJgC5KUYYufIbBI5wl3aGtlYaTnAOcBYGTlnfGilPsRNXuGHtSXuikAGD5jv6DghcPtms7GMLnBtMDKW7jO885ASAsdlig0uJ+UC/ovq7ahBGRwqaFpBBECbKY4yptrgty6Liovk9S74IbEbcw1NwZUxNCm8hrsr6jWuh12kg6TulZPYm3HswzqtcQKIGvzOM5G8zKwO0MQ6tNXLLwGtMScwbZt97gIbzDBvBkx3VleSOmTiey4plOoPke08C17T5gkKWBw1GndjGtPGL+pXiWy8a6kM7bHcG26Stbg+2DrNqBwJFiBmHIEDxX81NK5F1OqNJ292WH0xiKf8AiMLQ8ATna4hoJjeCRfhKyGHaSYDCSDESAZC1OEx9WsMoBGcQbfC0gyTwtPqle2cDSa8CmS0tEHJ4ZcdTPQqrJhUnZqwdTojpYnq16hOQNyTYnV3lPupUsG2hmdEkgRGvmh6bmsfmyZtZDiTJOl9R1CbUqveD90fCQ3OD8jnOIFo8MQBvBudCUjwpI1fNpqog2GxE3TTD1AlO1aPdOlnwOi8aE7ktq498QHR0/VVPp5WD5qDXccdoe0Qotysg1D6N5n9FhKZJeSSSXSSTqTvRmLAPVDYdt1HHTsaunnCcdue5J9JC1aSYBV1KaCZrcbRdsGgHEgiRmpD0dm92g+SX1quXF4hjvhfWrFvXvHJ1sIU2z3hgd4wzMRHw+UlKu0mE/e1DBBLnP5jMS6fIlaseVJJHG6jBKeSTXKX7BGEq5TB3e25O2Nlo4rL0K+doPzNsfvgU62biZAWfqsVPUjp/C+q1x8OXK/QLOHQ9SgmaqfTWSzr1Z6RRFlaOi+puC6HL0a0nz1uXYta8b2pftHAis5xiMrWttxeYRweha2NAdlESTSn/AK/0VeXSlsPjcr3BP+KuwnVqTHs1YGU8oFw17w3MOlrJrs1jatSrhquHo/stAsZSt4nljGkuduIl0dWnVFu2xTf3bnkAFwF9JyPDf9UecJX2d2yyowvnKTUrAh1j4armz0MAoY9LbsmRySSQ+r4LDU2HJhmEC+Vvh6xbVZ9228AZBw9QEAkw4W4/OnZxrSCMzbg7wvPtq7MeS4MFnSJ4hGcIrgkJN8mldicAQDlxDZ6W/wBR4pZtDH7Pa7uxVrNqESwOa3K/jDvhkQbEgrtfA/u2PaPE7OHGdL+DMN1kFj8LhW0GNxDqTq3ed4M0HIzKWXduk3y8hZK4UNqXqC4zCUqpB7xwIkA92HRPCKkSqHbMwrBDWPzz4qtWrLnnhkHhaPVROysA/fhI1u/ICRIByugE3N+aW4nsLgnXYQOdKsyoPrmAU0+wdXozS7OZRpUg5lRwriSREt10aRy4hX4/HvqgOaWMrNByue9ozsMtJvroR5LGs/4csJ8D6huPkp7z+IAROk81o37EpublfSBcPAMwlwIsASb6o87A25EW0HPNOnQ1a15fULTMud4QeYEQtt2Z2F3VLxNEPAsYNvcLOYHBuLXupTmBcGnhlfa2/TTRaTZPaMuaGYloZUAiRZj44T8J5acOAp00qXCLJTcm5PliLtF2cpipNJwGYg92YaQ4zoT4SDG8jVK9j0X08UQ792W38TbtjQQeMyie0W0S9zt4MgfmfNX7N2mW4fLWb3x/yxUPwN/9weNu+wtbS93rYW7GeN2rTokukue6SZmBNrxE9OSz9TGVXh1YjMxz4JHxA8h8w5a9Ua7CnENmk4OJaP3VQhjxp8LzDKoPEEE/hQWx3GjV7uo1zSw5sjgWkHScpvPNLPgaPIBUqgiQZClsrGGnUkGCWua0/Lnj93nHzMJsRwcShNqYjNiahbAzOkgfD/vzVFVpmDr970vYZGs2kHDB1nupuaS9uSdxzAPab6AtOukReQsd+2A62XpezahdhKjKnjz0g/f4i7wubeznWkxvK812nhO7qOpuvEEHi1wlp+94KlbEbdlb2SqnNLdNEM+g4XaVwYt7dRKVxseGWUHaC2vlSzIL9tadRCmMWziqZYX2Olh69Pae3uNdn0mvFRrp0abfzAfmi9vtBqNt/lMPXUGfMFCbCeDUgfOx7fMDOPqxG7abai4fhcw/0vLh9KgVD9DVGvHT9V9v9GVqMNN87j9R/b9UZh6sO5FX4qhnbz1CW0nbj06H9FrxtZIaWc/qYS6XOskOH/GjTYWqTvRcmFn8HiSLb/fmnOEeXLn5YOLpnoelzxyxUonpLMSOOiicSFnaeKMfqqMRizr+a6Os8msZp6mOaBqFl9qY/wD800tNiGH/AKXQfcJJjdpE2lLKeNiqxxPhuDyDrT7IWwvHSNVtmrUoU2uLj3bq1J8fyvBI+iOwW0AKj91LvCW1PlId4jccyVR2txVOpswuJ8bSwt65hm8tfRKtgY+mMNVpvkPc4PpiDDg4AWOliPqm5EXBsqePpuu17SOMq12IZ+L6rP0aIa0Abh/uulqlC2PO8aZ0SftHiKYYzOLgx4Gklwi0gNOmkodzVEMKZKgNijPhjq4j+YEe7U1wmxcPUaXDEUQd0ls/WEHjcE53ia4g9SJQrsM6Lg+qWWRxfBdDApr6khy7s21ozsrUzlg+FwBsevJbH9k8Qc57i8Q4nwRmA/Dl0sF5f39G7XBpOkWn0T3A7XqhoAeYAgTBIGguRKR50i35CddmS2VifBlLxTLnF0zF3CSmdPYz3iRUa4cfCfyWP2hTDnN3t8NvvkrKlDJ8Mjo5w/NWTzaXTKcPSvIrVGkxHZZ5PEHWAP8A9JRtvCvpucwwTbNlvkHAjdaOSow9MO1c/wAnuH5plgcDTY7O0HP+MkueOMONwl8eLH+TmnvQqwWKqMGWAAbi26/vdPKW1XFga8NqMGjaozRxhwhzfIqrGBsyWjq2GnfuAynXhPNK8U8/DTa5zjoAL87I+KpcCSwShu0Cvp0H1opMq03GdHtqt6w8NLRPFxXcJRDXEZw8BrQJAB1c46OII8UeSowlB0HwlpJ8ZIIJO5l+VyvsZg5EtOVw0IVhTuaPB7TeGCmTLA4wPwlwJkH+k68OaU9qtnl2RxN2tFMneYktJ5wfoquzm0gXOp1rOtH8wPhPOxd6rRbXirmBB8Tp/wDjDQCOZGaVCHnNXD1GaXVDcfuc1ava2D7qoWi7dx+iTY7Z4NwgRewE2rTdyUjg2lUjDwVbm4G6UZF+zopVGOG5zT5Tf6J5tkRR/kq/9zS33YFl8TXtBtzTHaW221qbmZQM5YSZt4TNupH1VWSGppmnDm8P7HzHwqMdhM3ibrvHEIfCvi0yNyNpVCFS1LHK0daE8fU49Mv+C6lU8iPommBxRBiYPv0Q+Jwod4mxO/mhmvIsdVo8maPuc1eN0OS+Y/k/2ZvDUQGMqkyr6jkvxBSESF2IEoZoujqrVW2knQsmkW0amZopuJIGg1kcFtMCGik1jWgARrc20WW2ZQGYGFpaD4hPqaVGVxTdhWRdFFcFRWColsNIj+zrv7MrG1FYKiNsFIG/ZFldr5n1C2SGtMWtK24qJRtLZmd2dkSdQd/NJkcmti/p3CM/MZWlsf5t/FM8NhnwTaEfUwNRrdJ6FCGYi4ncszv+pHUhki/pZRUwpeG5Ruj0RjsI4sBInjG7qFfgajqZlsdDdp68NTfmm2LqMqUy+lTDawH+GXBufKNKbr7ty1rRlXucuXidNK1x/PzM1Rp5TyTbDBITtxzv8gtcDBbD9d82seSOwnf1fjApM4N/xD1PyDrdUeBJM1Pq8cl7+gViqgJyNGZ3AaD+Y7lFrHU2u8UucNAAGtHufYq9jA0ZWANHL8zvPVQqNR1xh9O79StwlP69l6fuLi2w++vmoOpq/CjM08iVYWLTF2rMElpdCDauDJ8bLPbcLW7JxIfRbUIB7xjXN/hdLmvE7jNM+qVvpJz2Po/uXMAbFOq6QeDoeDzHjf6pkBirbzS7I43tB6mJ8pCUUm3hajbLZe6dJMfQLP16UFKyJi7GbPnSxS1+GtfVaMIPaDLIDCCo2LO04oGtQy3FwntSgHCEtqUy0wbhREsFpNB0KOpVdxS6vhyDLUbsZhfUYInxNnpN0JRTW5ZiyyxyuIwgixBB4EQfquuph2oXr2JwdCpTa2oxjgANQLdDqFmdodnMK2S3M3o8kfVZ3hkt0dWHxHE1U0/1QlqvQ1RWLkfe9aNJzHMELJXwYiSxfNpo0I5F+zm+IJsXQg9n07yi8TuQfIpa2orG1EECu51KJYd3qmKqXiqrGVFKJYeKq6KiC71TbURAGtqLlWm12o80MKqmKqDVhTrggcGR8Jn3UXOI1aru/UTiVU8KfBoj1MlzuQfjJ1N9J3x1UHYoaBENg7kDj+DbOReKbXIY9Rji9o0dFQzdSqCyz2L2jXp6tDhyQT+1hHxMcFV4Uy3x4PuPtnOio5vFMKghYmh2op940mReLjitu2s1w11ErRiTSqRj6hxcriysiQiNgYjJUqNPwuAeLwA9nHqCR5IYDcmOw6bS6q13/oucOGZpBH0LlauSiyO2bim7e4EkczlcD/q+iU1GSEx2oR+7I302fmPyS57ougwoFeyEPi2WRlRwcLKiuLJQit7LIctmxR0WQpbJsiQGfgtwutZ2R2GabS9wEnRBbPDGQTcpqduhBqxk0hvWB4pNjmk70PiO0AS5215KlMloua1TDPL7tPDcuO0PQ+xV7dyYFlQpqTaKtob/AL4K6j+aIC/C0VdXYrMOpVFW+RuwvNPiokIl6g1EAOQvgVJ6iiA7Km0qAUmoBLA5dzqAXSoE46orcNTlDlM8NoiAhVqRZUhklSq6onCK1cCPkX47BSIIWU2nszWy32N0Wd2mkIed7QwEaJt2R2y/vmU33GgKntPelGyf+Zp/zJ+Yi8M9VqC6GrYp1PxM+ITHAgggg9QUVVQOK080gwTtbw5YMtvB5ODag/7nIF1ayabZ/wCWw/8AKz/6ws7VQIRq1IMgqurj0JWVJRoJbVrkqeGpqhu5HUtFAk3PshahRDkLUUAQe20oIvujK+iBChGf/9k="/>
          <p:cNvSpPr>
            <a:spLocks noChangeAspect="1" noChangeArrowheads="1"/>
          </p:cNvSpPr>
          <p:nvPr/>
        </p:nvSpPr>
        <p:spPr bwMode="auto">
          <a:xfrm>
            <a:off x="0" y="-1084263"/>
            <a:ext cx="25908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688357" y="6444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7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565597" y="5679714"/>
            <a:ext cx="381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cs typeface="+mn-cs"/>
              </a:rPr>
              <a:t>I can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cs typeface="+mn-cs"/>
              </a:rPr>
              <a:t>go into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</a:rPr>
              <a:t> a quiet space.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Franklin Gothic Book" pitchFamily="34" charset="0"/>
              <a:cs typeface="+mn-cs"/>
            </a:endParaRPr>
          </a:p>
        </p:txBody>
      </p:sp>
      <p:pic>
        <p:nvPicPr>
          <p:cNvPr id="8194" name="Picture 2" descr="G:\Pictures\STOCK Photography (PAID photos - DO NOT DELETE)\Regulation &amp; Stress\shutterstock_2307168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89" y="1619250"/>
            <a:ext cx="527221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Pictures\STOCK Photography (PAID photos - DO NOT DELETE)\Actions\shutterstock_717577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/>
          <a:stretch/>
        </p:blipFill>
        <p:spPr bwMode="auto">
          <a:xfrm>
            <a:off x="5554723" y="1317170"/>
            <a:ext cx="3047818" cy="424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7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543" y="5983069"/>
            <a:ext cx="2514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cs typeface="+mn-cs"/>
              </a:rPr>
              <a:t>I can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cs typeface="+mn-cs"/>
              </a:rPr>
              <a:t>take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cs typeface="+mn-cs"/>
              </a:rPr>
              <a:t>deep breaths.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Franklin Gothic Book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6243637"/>
            <a:ext cx="30670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cs typeface="+mn-cs"/>
              </a:rPr>
              <a:t>I can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cs typeface="+mn-cs"/>
              </a:rPr>
              <a:t>read a book.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Franklin Gothic Book" pitchFamily="34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88357" y="6444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8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3211996" y="3489441"/>
            <a:ext cx="23749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cs typeface="+mn-cs"/>
              </a:rPr>
              <a:t>I can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cs typeface="+mn-cs"/>
              </a:rPr>
              <a:t>ask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cs typeface="+mn-cs"/>
              </a:rPr>
              <a:t>for a hug.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Franklin Gothic Book" pitchFamily="34" charset="0"/>
              <a:cs typeface="+mn-cs"/>
            </a:endParaRPr>
          </a:p>
        </p:txBody>
      </p:sp>
      <p:pic>
        <p:nvPicPr>
          <p:cNvPr id="9218" name="Picture 2" descr="G:\Pictures\STOCK Photography (PAID photos - DO NOT DELETE)\Adult Child Interactions\shutterstock_326780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33400"/>
            <a:ext cx="411510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G:\Pictures\STOCK Photography (PAID photos - DO NOT DELETE)\Play\shutterstock_7337187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699" y="3958177"/>
            <a:ext cx="3548658" cy="236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:\Pictures\STOCK Photography (PAID photos - DO NOT DELETE)\Regulation &amp; Stress\shutterstock_69454445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7" t="17509" r="9598"/>
          <a:stretch/>
        </p:blipFill>
        <p:spPr bwMode="auto">
          <a:xfrm>
            <a:off x="489200" y="3720168"/>
            <a:ext cx="3178782" cy="226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7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C3E811CE338146B18AFBFA6D41C194" ma:contentTypeVersion="10" ma:contentTypeDescription="Create a new document." ma:contentTypeScope="" ma:versionID="e691c1f4f5c069a79b648601beae691f">
  <xsd:schema xmlns:xsd="http://www.w3.org/2001/XMLSchema" xmlns:xs="http://www.w3.org/2001/XMLSchema" xmlns:p="http://schemas.microsoft.com/office/2006/metadata/properties" xmlns:ns2="2e3a88ac-d67a-48c2-9708-89b76bc042b4" xmlns:ns3="6c01eec3-374d-4385-9f9c-c6ff4e22673b" targetNamespace="http://schemas.microsoft.com/office/2006/metadata/properties" ma:root="true" ma:fieldsID="c7e3486702d9b2d6f2063396eca91ac2" ns2:_="" ns3:_="">
    <xsd:import namespace="2e3a88ac-d67a-48c2-9708-89b76bc042b4"/>
    <xsd:import namespace="6c01eec3-374d-4385-9f9c-c6ff4e2267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3a88ac-d67a-48c2-9708-89b76bc042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01eec3-374d-4385-9f9c-c6ff4e22673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CD7B41-4B8D-44B8-9848-248A839CE0EE}"/>
</file>

<file path=customXml/itemProps2.xml><?xml version="1.0" encoding="utf-8"?>
<ds:datastoreItem xmlns:ds="http://schemas.openxmlformats.org/officeDocument/2006/customXml" ds:itemID="{CF6EA42E-3ADB-44E0-A1AD-20CCF9D0F93A}">
  <ds:schemaRefs>
    <ds:schemaRef ds:uri="2e3a88ac-d67a-48c2-9708-89b76bc042b4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456C079-8ECE-4EAB-AA45-7C99F47262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299</Words>
  <Application>Microsoft Office PowerPoint</Application>
  <PresentationFormat>On-screen Show (4:3)</PresentationFormat>
  <Paragraphs>54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When I Feel Sad</vt:lpstr>
      <vt:lpstr>Sometimes, I feel sad.</vt:lpstr>
      <vt:lpstr>I might feel sad when…</vt:lpstr>
      <vt:lpstr>PowerPoint Presentation</vt:lpstr>
      <vt:lpstr>I might feel like hiding.</vt:lpstr>
      <vt:lpstr>When I feel sad, I can help myself feel better. </vt:lpstr>
      <vt:lpstr>When I am feeling sad, I can use my words to tell people: “I feel sad.”</vt:lpstr>
      <vt:lpstr>I can do other things to help me with my sadness.</vt:lpstr>
      <vt:lpstr>PowerPoint Presentation</vt:lpstr>
      <vt:lpstr>When I feel better, I can go back and play!</vt:lpstr>
      <vt:lpstr>I will not feel sad forever.</vt:lpstr>
    </vt:vector>
  </TitlesOfParts>
  <Company>GRIT Program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I Feel Angry</dc:title>
  <dc:creator>Gina Blank</dc:creator>
  <cp:lastModifiedBy>Prep2</cp:lastModifiedBy>
  <cp:revision>15</cp:revision>
  <cp:lastPrinted>2014-09-26T19:35:09Z</cp:lastPrinted>
  <dcterms:created xsi:type="dcterms:W3CDTF">2013-09-26T20:47:34Z</dcterms:created>
  <dcterms:modified xsi:type="dcterms:W3CDTF">2018-11-13T21:49:58Z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0x01010081C3E811CE338146B18AFBFA6D41C194</vt:lpwstr>
  </property>
</Properties>
</file>