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media/image3.jpg" ContentType="image/png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6B979A-740A-4FAA-94A9-DD8D9A277873}" type="datetimeFigureOut">
              <a:rPr lang="en-CA" smtClean="0"/>
              <a:t>25/04/2016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93EB48-F80E-4019-A24C-F74BFA5B26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42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74E-04C3-4566-946A-43FC57333E82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7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AAD2-ADF1-4CD4-8CAB-AD501995EC3C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80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3BF-F3E8-4044-BF13-C0DB87B0E6A2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60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1E45-C14D-4928-AA36-9996B85920FB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9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D4B2-9932-4F18-8CE1-D5A22DA65468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4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8604-4E42-4571-9E68-424CE82C8A8F}" type="datetime1">
              <a:rPr lang="en-CA" smtClean="0"/>
              <a:t>25/04/2016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98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18C2-776D-4BF9-8572-A46033A25F64}" type="datetime1">
              <a:rPr lang="en-CA" smtClean="0"/>
              <a:t>25/04/2016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26C-BD0A-4F39-A695-846EC946B194}" type="datetime1">
              <a:rPr lang="en-CA" smtClean="0"/>
              <a:t>25/04/2016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1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BB6-D5C4-4DEB-8925-D4A66C2DBF39}" type="datetime1">
              <a:rPr lang="en-CA" smtClean="0"/>
              <a:t>25/04/2016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06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DAA4-3281-45A0-A667-50F8DB71FE17}" type="datetime1">
              <a:rPr lang="en-CA" smtClean="0"/>
              <a:t>25/04/2016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9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99-17C4-4E35-BE23-84332E6C1BAC}" type="datetime1">
              <a:rPr lang="en-CA" smtClean="0"/>
              <a:t>25/04/2016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6F9B-E5AF-4350-A319-7FA5F67D5B17}" type="datetime1">
              <a:rPr lang="en-CA" smtClean="0"/>
              <a:t>25/04/2016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C9A9-906F-4E9B-AF2D-E84059EE09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2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35" y="404664"/>
            <a:ext cx="7772400" cy="1470025"/>
          </a:xfrm>
        </p:spPr>
        <p:txBody>
          <a:bodyPr/>
          <a:lstStyle/>
          <a:p>
            <a:r>
              <a:rPr lang="en-CA" dirty="0" smtClean="0"/>
              <a:t>When I’m Waiting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453336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The </a:t>
            </a:r>
            <a:r>
              <a:rPr lang="en-CA" sz="1400" i="1" dirty="0" smtClean="0"/>
              <a:t>GRIT Program, 2015</a:t>
            </a:r>
            <a:endParaRPr lang="en-CA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85" y="1556792"/>
            <a:ext cx="6286500" cy="4406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60394"/>
            <a:ext cx="632488" cy="6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 wait for Dad to come back from the grocery </a:t>
            </a:r>
            <a:r>
              <a:rPr lang="en-CA" dirty="0" smtClean="0"/>
              <a:t>store;</a:t>
            </a:r>
          </a:p>
          <a:p>
            <a:r>
              <a:rPr lang="en-CA" dirty="0" smtClean="0"/>
              <a:t>I </a:t>
            </a:r>
            <a:r>
              <a:rPr lang="en-CA" dirty="0"/>
              <a:t>know he’s buying my favourite snack!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300162"/>
            <a:ext cx="6381750" cy="4257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11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79512" y="60212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 wait for </a:t>
            </a:r>
            <a:r>
              <a:rPr lang="en-CA" dirty="0" smtClean="0"/>
              <a:t>my turn to talk; my friend has something interesting to say.</a:t>
            </a:r>
          </a:p>
          <a:p>
            <a:r>
              <a:rPr lang="en-CA" dirty="0" smtClean="0"/>
              <a:t>I will get a turn to share my story too.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16" y="980728"/>
            <a:ext cx="3206849" cy="47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I wait for my turn with a toy; then my friend and I both have a chance to use it—that’s fair!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9" y="692696"/>
            <a:ext cx="6768752" cy="50765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Sometimes it’s hard to wait for what I want. I might feel frustrated, bored, or impatient.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6013"/>
            <a:ext cx="3816424" cy="4369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r="15044"/>
          <a:stretch/>
        </p:blipFill>
        <p:spPr>
          <a:xfrm>
            <a:off x="793215" y="1165479"/>
            <a:ext cx="3344593" cy="40708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0932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When I feel frustrated with waiting, there are things I can do: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660998" cy="4966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309320"/>
            <a:ext cx="358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Sing a song to myself or with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4219"/>
            <a:ext cx="6994885" cy="50450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381328"/>
            <a:ext cx="236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Play a game (like I Spy).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32" y="687804"/>
            <a:ext cx="4248472" cy="5661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0932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Count numbers—I wonder how high I could get?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80470" cy="52625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9" y="6309320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Go find something else to do.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85850"/>
            <a:ext cx="5715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09320"/>
            <a:ext cx="319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Take a deep breath to stay calm.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6"/>
          <a:stretch/>
        </p:blipFill>
        <p:spPr>
          <a:xfrm>
            <a:off x="2915816" y="970709"/>
            <a:ext cx="3456384" cy="5079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Sometimes, I find myself waiting for things. </a:t>
            </a:r>
          </a:p>
          <a:p>
            <a:r>
              <a:rPr lang="en-CA" sz="2000" dirty="0"/>
              <a:t>It is an important job; I am learning how to do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43" y="1562176"/>
            <a:ext cx="2756305" cy="344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2176"/>
            <a:ext cx="5146805" cy="34453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8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37312"/>
            <a:ext cx="130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Take a walk.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5"/>
            <a:ext cx="7054592" cy="46989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0932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Set a timer so I know when to come back.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66" y="841061"/>
            <a:ext cx="4867913" cy="49985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Waiting for special things is an important </a:t>
            </a:r>
            <a:r>
              <a:rPr lang="en-CA" dirty="0" smtClean="0"/>
              <a:t>job;</a:t>
            </a:r>
          </a:p>
          <a:p>
            <a:r>
              <a:rPr lang="en-CA" dirty="0" smtClean="0"/>
              <a:t>I </a:t>
            </a:r>
            <a:r>
              <a:rPr lang="en-CA" dirty="0"/>
              <a:t>am learning how to do </a:t>
            </a:r>
            <a:r>
              <a:rPr lang="en-CA" dirty="0" smtClean="0"/>
              <a:t>it!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48" y="1090256"/>
            <a:ext cx="5047732" cy="4426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939977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I wait at the crosswalk for the light to change; that helps me stay safe crossing the road.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3780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414" y="6214369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 wait for Mommy’s cake to bake; it doesn’t taste very good otherwise.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96" y="548680"/>
            <a:ext cx="4139628" cy="5519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55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I wait when I get my face </a:t>
            </a:r>
            <a:r>
              <a:rPr lang="en-CA" sz="2000" dirty="0" smtClean="0"/>
              <a:t>painted;</a:t>
            </a:r>
          </a:p>
          <a:p>
            <a:r>
              <a:rPr lang="en-CA" sz="2000" dirty="0" smtClean="0"/>
              <a:t>then </a:t>
            </a:r>
            <a:r>
              <a:rPr lang="en-CA" sz="2000" dirty="0"/>
              <a:t>the painter can finish her picture.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52320" cy="4958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I wait for the </a:t>
            </a:r>
            <a:r>
              <a:rPr lang="en-CA" sz="2000" dirty="0" smtClean="0"/>
              <a:t>washing machine to wash my stuffy;</a:t>
            </a:r>
          </a:p>
          <a:p>
            <a:r>
              <a:rPr lang="en-CA" sz="2000" dirty="0" smtClean="0"/>
              <a:t>then my stuffy will be all clean!</a:t>
            </a:r>
            <a:endParaRPr lang="en-CA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86307"/>
            <a:ext cx="3566074" cy="48469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212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/>
              <a:t>I wait for </a:t>
            </a:r>
            <a:r>
              <a:rPr lang="en-CA" sz="2000" dirty="0" smtClean="0"/>
              <a:t>the </a:t>
            </a:r>
            <a:r>
              <a:rPr lang="en-CA" sz="2000" dirty="0"/>
              <a:t>iPad to </a:t>
            </a:r>
            <a:r>
              <a:rPr lang="en-CA" sz="2000" dirty="0" smtClean="0"/>
              <a:t>charge;</a:t>
            </a:r>
          </a:p>
          <a:p>
            <a:r>
              <a:rPr lang="en-CA" sz="2000" dirty="0" smtClean="0"/>
              <a:t>I </a:t>
            </a:r>
            <a:r>
              <a:rPr lang="en-CA" sz="2000" dirty="0"/>
              <a:t>can’t use it if the battery doesn’t 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6" y="1052736"/>
            <a:ext cx="6890528" cy="4573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6056853"/>
            <a:ext cx="637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 wait in line for ice </a:t>
            </a:r>
            <a:r>
              <a:rPr lang="en-CA" dirty="0" smtClean="0"/>
              <a:t>cream;</a:t>
            </a:r>
          </a:p>
          <a:p>
            <a:r>
              <a:rPr lang="en-CA" dirty="0" smtClean="0"/>
              <a:t>the </a:t>
            </a:r>
            <a:r>
              <a:rPr lang="en-CA" dirty="0"/>
              <a:t>ice cream server can’t scoop everyone’s cones at once.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046917"/>
            <a:ext cx="7812360" cy="483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093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 wait in the elevator; it’s going all the way to the top of the building!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248472" cy="56646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9A9-906F-4E9B-AF2D-E84059EE09C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D6A21B-12E3-4A5C-B3D6-ACFA02D3649D}"/>
</file>

<file path=customXml/itemProps2.xml><?xml version="1.0" encoding="utf-8"?>
<ds:datastoreItem xmlns:ds="http://schemas.openxmlformats.org/officeDocument/2006/customXml" ds:itemID="{8D36A38C-C83B-4D8F-8754-DE73245A9992}"/>
</file>

<file path=customXml/itemProps3.xml><?xml version="1.0" encoding="utf-8"?>
<ds:datastoreItem xmlns:ds="http://schemas.openxmlformats.org/officeDocument/2006/customXml" ds:itemID="{299CE294-5FC2-43F6-B7D3-595E2838F5B1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356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When I’m Waiting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I’m Waiting</dc:title>
  <dc:creator>Gina Blank</dc:creator>
  <cp:lastModifiedBy>Gina Blank</cp:lastModifiedBy>
  <cp:revision>9</cp:revision>
  <cp:lastPrinted>2015-11-24T18:39:25Z</cp:lastPrinted>
  <dcterms:created xsi:type="dcterms:W3CDTF">2015-11-10T21:51:22Z</dcterms:created>
  <dcterms:modified xsi:type="dcterms:W3CDTF">2016-04-25T18:13:11Z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